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Chapter 1.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eld-d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371975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owthDBexample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324225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7487900" cy="93249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bImpor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779500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owthDBexamples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8705850" cy="65341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ats_by_ho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065276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lqSpect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29577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ubpcSpect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133850" cy="280035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rppyLear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067425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ustLear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67665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ncentrationLear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79095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Chapter 3.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Chapter 10.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6675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ower_dens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60082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dient_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8201025" cy="663892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eml_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2543175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Chapter 11.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l_life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514975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luoresc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236243" cy="2807493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hosphoresc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450556" cy="2850356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t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595104" cy="78699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698736" cy="2718816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olaron_circu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065520" cy="1658112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_architectu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572256" cy="2602992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_iv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943725" cy="547687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ap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8293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cb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924300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db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4958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r(ppy)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2733675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rp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0861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tpym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276725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ph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133725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nergy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696968" cy="3538728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c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600450" cy="1952625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qi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714750" cy="371475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ct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914900" cy="435292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pb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762375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cb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067300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ugh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9052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lq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734175" cy="655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nergy_diagram_EQ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645152" cy="32217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amb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31300" cy="12179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ep_bo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257800" cy="82962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l_bo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7277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as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4577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v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286500" cy="4886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ispla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468368" cy="9098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esponsiv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93395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lor_addi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334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romatic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175000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ie_pho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172200" cy="4781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a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42925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126736" cy="42001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oll_o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2959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z_a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867650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z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28662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ole_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067175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olar_cel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708904" cy="117469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lectron_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076700" cy="20097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rk_sp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54305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ubb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152775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ass_spe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8347295" cy="570368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bp_degrad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0013132" cy="257118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bur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720974" cy="735141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Chapter 4.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d_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05900" cy="73279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z_depend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743700" cy="10248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anspo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749040" cy="30358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Chapter 2.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L_fit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870960" cy="61874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ollOff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181600" cy="434644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ansientFi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235952" cy="50596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rmEffici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950208" cy="58826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argeBal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108192" cy="451713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urrent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4687550" cy="14173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Hrat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8023800" cy="3352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Chapter 5.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icrosc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26009600" cy="19507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ysta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152525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enze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525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hema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992368" cy="223723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ptical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728200" cy="6502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rk_sp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480816" cy="17708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a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210300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e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25712" cy="595579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ox_work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028176" cy="635203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ource_meas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657600" cy="269443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rduin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7437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ardwa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437632" cy="420014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Chapter 6.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xcit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2857500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2804160" cy="287731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q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2828925" cy="29622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lp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011025" cy="43529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bp_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582525" cy="999172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eml_eq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200525" cy="75342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eml_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267200" cy="72294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ow_i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297168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ow_p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1405616" cy="495604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ow_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662928" cy="584606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ow_eq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38912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iple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222492" cy="392277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Chapter 7.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d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88645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ap_reac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81025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ap_pl_w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0544175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ap_ole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848350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ap_c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5295900" cy="42767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ap_degraded_spect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74864" cy="655015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ap_10c_lifetim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11440" cy="6303264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ap_pl_concentr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760208" cy="629716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iben_reac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608576" cy="60167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ablonsk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74345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iben_p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940040" cy="627278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h_reac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479107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h_el_comb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222224" cy="550468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olutionP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182100" cy="122428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olutionPL_sch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257550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Chapter 8.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olecu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8258175" cy="581977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621125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97409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en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0010775" cy="8286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r(ppy)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2733675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ptical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8521700" cy="64897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tu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0960100" cy="82169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pect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8115300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l_lifetimes_350_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8280400" cy="112268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l_lifetimes_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8280400" cy="66167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l_lifetimes_405_1p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8115300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Chapter 9.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oh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8782050" cy="538162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owthSta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2969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dSelec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724650" cy="567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